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35644138" cy="43205400"/>
  <p:notesSz cx="6858000" cy="9144000"/>
  <p:defaultTextStyle>
    <a:defPPr>
      <a:defRPr lang="en-US"/>
    </a:defPPr>
    <a:lvl1pPr marL="0" algn="l" defTabSz="2558725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1pPr>
    <a:lvl2pPr marL="1279360" algn="l" defTabSz="2558725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2pPr>
    <a:lvl3pPr marL="2558725" algn="l" defTabSz="2558725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3pPr>
    <a:lvl4pPr marL="3838085" algn="l" defTabSz="2558725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4pPr>
    <a:lvl5pPr marL="5117450" algn="l" defTabSz="2558725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5pPr>
    <a:lvl6pPr marL="6396810" algn="l" defTabSz="2558725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6pPr>
    <a:lvl7pPr marL="7676170" algn="l" defTabSz="2558725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7pPr>
    <a:lvl8pPr marL="8955535" algn="l" defTabSz="2558725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8pPr>
    <a:lvl9pPr marL="10234895" algn="l" defTabSz="2558725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Untitled Section" id="{50A9323A-1585-4CE8-A27E-4B9423E45B7F}">
          <p14:sldIdLst>
            <p14:sldId id="25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0" d="100"/>
          <a:sy n="20" d="100"/>
        </p:scale>
        <p:origin x="-1176" y="2340"/>
      </p:cViewPr>
      <p:guideLst>
        <p:guide orient="horz" pos="13608"/>
        <p:guide pos="112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3F7DD4-23E2-4DFC-9245-6D88D8185044}" type="datetimeFigureOut">
              <a:rPr lang="en-US" smtClean="0"/>
              <a:pPr/>
              <a:t>11/27/2020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14538" y="685800"/>
            <a:ext cx="28289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C72B73-966F-486A-AC8E-D1766F9ADF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53132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1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457095" algn="l" defTabSz="9141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914190" algn="l" defTabSz="9141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371286" algn="l" defTabSz="9141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828381" algn="l" defTabSz="9141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2285471" algn="l" defTabSz="9141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742566" algn="l" defTabSz="9141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3199661" algn="l" defTabSz="9141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656757" algn="l" defTabSz="9141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14538" y="685800"/>
            <a:ext cx="28289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72B73-966F-486A-AC8E-D1766F9ADFF1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06695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73311" y="13421680"/>
            <a:ext cx="30297517" cy="926115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46621" y="24483060"/>
            <a:ext cx="24950897" cy="110413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2517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503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7553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0070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2588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5106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762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0141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B7DE-A243-4FB3-AD49-0C01A1A42E1C}" type="datetimeFigureOut">
              <a:rPr lang="en-US" smtClean="0"/>
              <a:pPr/>
              <a:t>11/27/2020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3B95B-28E5-4769-B513-33ED703916D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B7DE-A243-4FB3-AD49-0C01A1A42E1C}" type="datetimeFigureOut">
              <a:rPr lang="en-US" smtClean="0"/>
              <a:pPr/>
              <a:t>11/27/2020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3B95B-28E5-4769-B513-33ED703916D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738009" y="10901365"/>
            <a:ext cx="31256689" cy="2322490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49371" y="10901365"/>
            <a:ext cx="93194569" cy="2322490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B7DE-A243-4FB3-AD49-0C01A1A42E1C}" type="datetimeFigureOut">
              <a:rPr lang="en-US" smtClean="0"/>
              <a:pPr/>
              <a:t>11/27/2020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3B95B-28E5-4769-B513-33ED703916D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B7DE-A243-4FB3-AD49-0C01A1A42E1C}" type="datetimeFigureOut">
              <a:rPr lang="en-US" smtClean="0"/>
              <a:pPr/>
              <a:t>11/27/2020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3B95B-28E5-4769-B513-33ED703916D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5641" y="27763486"/>
            <a:ext cx="30297517" cy="8581073"/>
          </a:xfrm>
        </p:spPr>
        <p:txBody>
          <a:bodyPr anchor="t"/>
          <a:lstStyle>
            <a:lvl1pPr algn="l">
              <a:defRPr sz="19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5641" y="18312295"/>
            <a:ext cx="30297517" cy="9451178"/>
          </a:xfrm>
        </p:spPr>
        <p:txBody>
          <a:bodyPr anchor="b"/>
          <a:lstStyle>
            <a:lvl1pPr marL="0" indent="0">
              <a:buNone/>
              <a:defRPr sz="9900">
                <a:solidFill>
                  <a:schemeClr val="tx1">
                    <a:tint val="75000"/>
                  </a:schemeClr>
                </a:solidFill>
              </a:defRPr>
            </a:lvl1pPr>
            <a:lvl2pPr marL="2251773" indent="0">
              <a:buNone/>
              <a:defRPr sz="8900">
                <a:solidFill>
                  <a:schemeClr val="tx1">
                    <a:tint val="75000"/>
                  </a:schemeClr>
                </a:solidFill>
              </a:defRPr>
            </a:lvl2pPr>
            <a:lvl3pPr marL="450353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3pPr>
            <a:lvl4pPr marL="6755308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4pPr>
            <a:lvl5pPr marL="9007075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5pPr>
            <a:lvl6pPr marL="11258843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6pPr>
            <a:lvl7pPr marL="13510615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7pPr>
            <a:lvl8pPr marL="15762378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8pPr>
            <a:lvl9pPr marL="18014151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B7DE-A243-4FB3-AD49-0C01A1A42E1C}" type="datetimeFigureOut">
              <a:rPr lang="en-US" smtClean="0"/>
              <a:pPr/>
              <a:t>11/27/2020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3B95B-28E5-4769-B513-33ED703916D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49371" y="63507953"/>
            <a:ext cx="62222534" cy="179642453"/>
          </a:xfrm>
        </p:spPr>
        <p:txBody>
          <a:bodyPr/>
          <a:lstStyle>
            <a:lvl1pPr>
              <a:defRPr sz="13800"/>
            </a:lvl1pPr>
            <a:lvl2pPr>
              <a:defRPr sz="11800"/>
            </a:lvl2pPr>
            <a:lvl3pPr>
              <a:defRPr sz="9900"/>
            </a:lvl3pPr>
            <a:lvl4pPr>
              <a:defRPr sz="8900"/>
            </a:lvl4pPr>
            <a:lvl5pPr>
              <a:defRPr sz="8900"/>
            </a:lvl5pPr>
            <a:lvl6pPr>
              <a:defRPr sz="8900"/>
            </a:lvl6pPr>
            <a:lvl7pPr>
              <a:defRPr sz="8900"/>
            </a:lvl7pPr>
            <a:lvl8pPr>
              <a:defRPr sz="8900"/>
            </a:lvl8pPr>
            <a:lvl9pPr>
              <a:defRPr sz="8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765974" y="63507953"/>
            <a:ext cx="62228724" cy="179642453"/>
          </a:xfrm>
        </p:spPr>
        <p:txBody>
          <a:bodyPr/>
          <a:lstStyle>
            <a:lvl1pPr>
              <a:defRPr sz="13800"/>
            </a:lvl1pPr>
            <a:lvl2pPr>
              <a:defRPr sz="11800"/>
            </a:lvl2pPr>
            <a:lvl3pPr>
              <a:defRPr sz="9900"/>
            </a:lvl3pPr>
            <a:lvl4pPr>
              <a:defRPr sz="8900"/>
            </a:lvl4pPr>
            <a:lvl5pPr>
              <a:defRPr sz="8900"/>
            </a:lvl5pPr>
            <a:lvl6pPr>
              <a:defRPr sz="8900"/>
            </a:lvl6pPr>
            <a:lvl7pPr>
              <a:defRPr sz="8900"/>
            </a:lvl7pPr>
            <a:lvl8pPr>
              <a:defRPr sz="8900"/>
            </a:lvl8pPr>
            <a:lvl9pPr>
              <a:defRPr sz="8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B7DE-A243-4FB3-AD49-0C01A1A42E1C}" type="datetimeFigureOut">
              <a:rPr lang="en-US" smtClean="0"/>
              <a:pPr/>
              <a:t>11/27/2020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3B95B-28E5-4769-B513-33ED703916D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2207" y="1730219"/>
            <a:ext cx="32079724" cy="72009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82207" y="9671212"/>
            <a:ext cx="15749018" cy="4030501"/>
          </a:xfrm>
        </p:spPr>
        <p:txBody>
          <a:bodyPr anchor="b"/>
          <a:lstStyle>
            <a:lvl1pPr marL="0" indent="0">
              <a:buNone/>
              <a:defRPr sz="11800" b="1"/>
            </a:lvl1pPr>
            <a:lvl2pPr marL="2251773" indent="0">
              <a:buNone/>
              <a:defRPr sz="9900" b="1"/>
            </a:lvl2pPr>
            <a:lvl3pPr marL="4503535" indent="0">
              <a:buNone/>
              <a:defRPr sz="8900" b="1"/>
            </a:lvl3pPr>
            <a:lvl4pPr marL="6755308" indent="0">
              <a:buNone/>
              <a:defRPr sz="7900" b="1"/>
            </a:lvl4pPr>
            <a:lvl5pPr marL="9007075" indent="0">
              <a:buNone/>
              <a:defRPr sz="7900" b="1"/>
            </a:lvl5pPr>
            <a:lvl6pPr marL="11258843" indent="0">
              <a:buNone/>
              <a:defRPr sz="7900" b="1"/>
            </a:lvl6pPr>
            <a:lvl7pPr marL="13510615" indent="0">
              <a:buNone/>
              <a:defRPr sz="7900" b="1"/>
            </a:lvl7pPr>
            <a:lvl8pPr marL="15762378" indent="0">
              <a:buNone/>
              <a:defRPr sz="7900" b="1"/>
            </a:lvl8pPr>
            <a:lvl9pPr marL="18014151" indent="0">
              <a:buNone/>
              <a:defRPr sz="7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82207" y="13701713"/>
            <a:ext cx="15749018" cy="24893114"/>
          </a:xfrm>
        </p:spPr>
        <p:txBody>
          <a:bodyPr/>
          <a:lstStyle>
            <a:lvl1pPr>
              <a:defRPr sz="11800"/>
            </a:lvl1pPr>
            <a:lvl2pPr>
              <a:defRPr sz="9900"/>
            </a:lvl2pPr>
            <a:lvl3pPr>
              <a:defRPr sz="8900"/>
            </a:lvl3pPr>
            <a:lvl4pPr>
              <a:defRPr sz="7900"/>
            </a:lvl4pPr>
            <a:lvl5pPr>
              <a:defRPr sz="7900"/>
            </a:lvl5pPr>
            <a:lvl6pPr>
              <a:defRPr sz="7900"/>
            </a:lvl6pPr>
            <a:lvl7pPr>
              <a:defRPr sz="7900"/>
            </a:lvl7pPr>
            <a:lvl8pPr>
              <a:defRPr sz="7900"/>
            </a:lvl8pPr>
            <a:lvl9pPr>
              <a:defRPr sz="7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106729" y="9671212"/>
            <a:ext cx="15755204" cy="4030501"/>
          </a:xfrm>
        </p:spPr>
        <p:txBody>
          <a:bodyPr anchor="b"/>
          <a:lstStyle>
            <a:lvl1pPr marL="0" indent="0">
              <a:buNone/>
              <a:defRPr sz="11800" b="1"/>
            </a:lvl1pPr>
            <a:lvl2pPr marL="2251773" indent="0">
              <a:buNone/>
              <a:defRPr sz="9900" b="1"/>
            </a:lvl2pPr>
            <a:lvl3pPr marL="4503535" indent="0">
              <a:buNone/>
              <a:defRPr sz="8900" b="1"/>
            </a:lvl3pPr>
            <a:lvl4pPr marL="6755308" indent="0">
              <a:buNone/>
              <a:defRPr sz="7900" b="1"/>
            </a:lvl4pPr>
            <a:lvl5pPr marL="9007075" indent="0">
              <a:buNone/>
              <a:defRPr sz="7900" b="1"/>
            </a:lvl5pPr>
            <a:lvl6pPr marL="11258843" indent="0">
              <a:buNone/>
              <a:defRPr sz="7900" b="1"/>
            </a:lvl6pPr>
            <a:lvl7pPr marL="13510615" indent="0">
              <a:buNone/>
              <a:defRPr sz="7900" b="1"/>
            </a:lvl7pPr>
            <a:lvl8pPr marL="15762378" indent="0">
              <a:buNone/>
              <a:defRPr sz="7900" b="1"/>
            </a:lvl8pPr>
            <a:lvl9pPr marL="18014151" indent="0">
              <a:buNone/>
              <a:defRPr sz="7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106729" y="13701713"/>
            <a:ext cx="15755204" cy="24893114"/>
          </a:xfrm>
        </p:spPr>
        <p:txBody>
          <a:bodyPr/>
          <a:lstStyle>
            <a:lvl1pPr>
              <a:defRPr sz="11800"/>
            </a:lvl1pPr>
            <a:lvl2pPr>
              <a:defRPr sz="9900"/>
            </a:lvl2pPr>
            <a:lvl3pPr>
              <a:defRPr sz="8900"/>
            </a:lvl3pPr>
            <a:lvl4pPr>
              <a:defRPr sz="7900"/>
            </a:lvl4pPr>
            <a:lvl5pPr>
              <a:defRPr sz="7900"/>
            </a:lvl5pPr>
            <a:lvl6pPr>
              <a:defRPr sz="7900"/>
            </a:lvl6pPr>
            <a:lvl7pPr>
              <a:defRPr sz="7900"/>
            </a:lvl7pPr>
            <a:lvl8pPr>
              <a:defRPr sz="7900"/>
            </a:lvl8pPr>
            <a:lvl9pPr>
              <a:defRPr sz="7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B7DE-A243-4FB3-AD49-0C01A1A42E1C}" type="datetimeFigureOut">
              <a:rPr lang="en-US" smtClean="0"/>
              <a:pPr/>
              <a:t>11/27/2020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3B95B-28E5-4769-B513-33ED703916D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B7DE-A243-4FB3-AD49-0C01A1A42E1C}" type="datetimeFigureOut">
              <a:rPr lang="en-US" smtClean="0"/>
              <a:pPr/>
              <a:t>11/27/2020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3B95B-28E5-4769-B513-33ED703916D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B7DE-A243-4FB3-AD49-0C01A1A42E1C}" type="datetimeFigureOut">
              <a:rPr lang="en-US" smtClean="0"/>
              <a:pPr/>
              <a:t>11/27/2020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3B95B-28E5-4769-B513-33ED703916D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2217" y="1720215"/>
            <a:ext cx="11726676" cy="7320915"/>
          </a:xfrm>
        </p:spPr>
        <p:txBody>
          <a:bodyPr anchor="b"/>
          <a:lstStyle>
            <a:lvl1pPr algn="l">
              <a:defRPr sz="9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35868" y="1720218"/>
            <a:ext cx="19926063" cy="36874612"/>
          </a:xfrm>
        </p:spPr>
        <p:txBody>
          <a:bodyPr/>
          <a:lstStyle>
            <a:lvl1pPr>
              <a:defRPr sz="15800"/>
            </a:lvl1pPr>
            <a:lvl2pPr>
              <a:defRPr sz="13800"/>
            </a:lvl2pPr>
            <a:lvl3pPr>
              <a:defRPr sz="11800"/>
            </a:lvl3pPr>
            <a:lvl4pPr>
              <a:defRPr sz="9900"/>
            </a:lvl4pPr>
            <a:lvl5pPr>
              <a:defRPr sz="9900"/>
            </a:lvl5pPr>
            <a:lvl6pPr>
              <a:defRPr sz="9900"/>
            </a:lvl6pPr>
            <a:lvl7pPr>
              <a:defRPr sz="9900"/>
            </a:lvl7pPr>
            <a:lvl8pPr>
              <a:defRPr sz="9900"/>
            </a:lvl8pPr>
            <a:lvl9pPr>
              <a:defRPr sz="9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82217" y="9041146"/>
            <a:ext cx="11726676" cy="29553697"/>
          </a:xfrm>
        </p:spPr>
        <p:txBody>
          <a:bodyPr/>
          <a:lstStyle>
            <a:lvl1pPr marL="0" indent="0">
              <a:buNone/>
              <a:defRPr sz="6900"/>
            </a:lvl1pPr>
            <a:lvl2pPr marL="2251773" indent="0">
              <a:buNone/>
              <a:defRPr sz="5900"/>
            </a:lvl2pPr>
            <a:lvl3pPr marL="4503535" indent="0">
              <a:buNone/>
              <a:defRPr sz="4900"/>
            </a:lvl3pPr>
            <a:lvl4pPr marL="6755308" indent="0">
              <a:buNone/>
              <a:defRPr sz="4400"/>
            </a:lvl4pPr>
            <a:lvl5pPr marL="9007075" indent="0">
              <a:buNone/>
              <a:defRPr sz="4400"/>
            </a:lvl5pPr>
            <a:lvl6pPr marL="11258843" indent="0">
              <a:buNone/>
              <a:defRPr sz="4400"/>
            </a:lvl6pPr>
            <a:lvl7pPr marL="13510615" indent="0">
              <a:buNone/>
              <a:defRPr sz="4400"/>
            </a:lvl7pPr>
            <a:lvl8pPr marL="15762378" indent="0">
              <a:buNone/>
              <a:defRPr sz="4400"/>
            </a:lvl8pPr>
            <a:lvl9pPr marL="18014151" indent="0">
              <a:buNone/>
              <a:defRPr sz="4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B7DE-A243-4FB3-AD49-0C01A1A42E1C}" type="datetimeFigureOut">
              <a:rPr lang="en-US" smtClean="0"/>
              <a:pPr/>
              <a:t>11/27/2020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3B95B-28E5-4769-B513-33ED703916D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6500" y="30243780"/>
            <a:ext cx="21386483" cy="3570449"/>
          </a:xfrm>
        </p:spPr>
        <p:txBody>
          <a:bodyPr anchor="b"/>
          <a:lstStyle>
            <a:lvl1pPr algn="l">
              <a:defRPr sz="9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986500" y="3860483"/>
            <a:ext cx="21386483" cy="25923240"/>
          </a:xfrm>
        </p:spPr>
        <p:txBody>
          <a:bodyPr/>
          <a:lstStyle>
            <a:lvl1pPr marL="0" indent="0">
              <a:buNone/>
              <a:defRPr sz="15800"/>
            </a:lvl1pPr>
            <a:lvl2pPr marL="2251773" indent="0">
              <a:buNone/>
              <a:defRPr sz="13800"/>
            </a:lvl2pPr>
            <a:lvl3pPr marL="4503535" indent="0">
              <a:buNone/>
              <a:defRPr sz="11800"/>
            </a:lvl3pPr>
            <a:lvl4pPr marL="6755308" indent="0">
              <a:buNone/>
              <a:defRPr sz="9900"/>
            </a:lvl4pPr>
            <a:lvl5pPr marL="9007075" indent="0">
              <a:buNone/>
              <a:defRPr sz="9900"/>
            </a:lvl5pPr>
            <a:lvl6pPr marL="11258843" indent="0">
              <a:buNone/>
              <a:defRPr sz="9900"/>
            </a:lvl6pPr>
            <a:lvl7pPr marL="13510615" indent="0">
              <a:buNone/>
              <a:defRPr sz="9900"/>
            </a:lvl7pPr>
            <a:lvl8pPr marL="15762378" indent="0">
              <a:buNone/>
              <a:defRPr sz="9900"/>
            </a:lvl8pPr>
            <a:lvl9pPr marL="18014151" indent="0">
              <a:buNone/>
              <a:defRPr sz="99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86500" y="33814229"/>
            <a:ext cx="21386483" cy="5070631"/>
          </a:xfrm>
        </p:spPr>
        <p:txBody>
          <a:bodyPr/>
          <a:lstStyle>
            <a:lvl1pPr marL="0" indent="0">
              <a:buNone/>
              <a:defRPr sz="6900"/>
            </a:lvl1pPr>
            <a:lvl2pPr marL="2251773" indent="0">
              <a:buNone/>
              <a:defRPr sz="5900"/>
            </a:lvl2pPr>
            <a:lvl3pPr marL="4503535" indent="0">
              <a:buNone/>
              <a:defRPr sz="4900"/>
            </a:lvl3pPr>
            <a:lvl4pPr marL="6755308" indent="0">
              <a:buNone/>
              <a:defRPr sz="4400"/>
            </a:lvl4pPr>
            <a:lvl5pPr marL="9007075" indent="0">
              <a:buNone/>
              <a:defRPr sz="4400"/>
            </a:lvl5pPr>
            <a:lvl6pPr marL="11258843" indent="0">
              <a:buNone/>
              <a:defRPr sz="4400"/>
            </a:lvl6pPr>
            <a:lvl7pPr marL="13510615" indent="0">
              <a:buNone/>
              <a:defRPr sz="4400"/>
            </a:lvl7pPr>
            <a:lvl8pPr marL="15762378" indent="0">
              <a:buNone/>
              <a:defRPr sz="4400"/>
            </a:lvl8pPr>
            <a:lvl9pPr marL="18014151" indent="0">
              <a:buNone/>
              <a:defRPr sz="4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B7DE-A243-4FB3-AD49-0C01A1A42E1C}" type="datetimeFigureOut">
              <a:rPr lang="en-US" smtClean="0"/>
              <a:pPr/>
              <a:t>11/27/2020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3B95B-28E5-4769-B513-33ED703916D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82207" y="1730219"/>
            <a:ext cx="32079724" cy="7200900"/>
          </a:xfrm>
          <a:prstGeom prst="rect">
            <a:avLst/>
          </a:prstGeom>
        </p:spPr>
        <p:txBody>
          <a:bodyPr vert="horz" lIns="450355" tIns="225177" rIns="450355" bIns="225177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82207" y="10081276"/>
            <a:ext cx="32079724" cy="28513567"/>
          </a:xfrm>
          <a:prstGeom prst="rect">
            <a:avLst/>
          </a:prstGeom>
        </p:spPr>
        <p:txBody>
          <a:bodyPr vert="horz" lIns="450355" tIns="225177" rIns="450355" bIns="22517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82207" y="40045014"/>
            <a:ext cx="8316966" cy="2300288"/>
          </a:xfrm>
          <a:prstGeom prst="rect">
            <a:avLst/>
          </a:prstGeom>
        </p:spPr>
        <p:txBody>
          <a:bodyPr vert="horz" lIns="450355" tIns="225177" rIns="450355" bIns="225177" rtlCol="0" anchor="ctr"/>
          <a:lstStyle>
            <a:lvl1pPr algn="l">
              <a:defRPr sz="5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EB7DE-A243-4FB3-AD49-0C01A1A42E1C}" type="datetimeFigureOut">
              <a:rPr lang="en-US" smtClean="0"/>
              <a:pPr/>
              <a:t>11/27/2020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178414" y="40045014"/>
            <a:ext cx="11287310" cy="2300288"/>
          </a:xfrm>
          <a:prstGeom prst="rect">
            <a:avLst/>
          </a:prstGeom>
        </p:spPr>
        <p:txBody>
          <a:bodyPr vert="horz" lIns="450355" tIns="225177" rIns="450355" bIns="225177" rtlCol="0" anchor="ctr"/>
          <a:lstStyle>
            <a:lvl1pPr algn="ctr">
              <a:defRPr sz="5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544965" y="40045014"/>
            <a:ext cx="8316966" cy="2300288"/>
          </a:xfrm>
          <a:prstGeom prst="rect">
            <a:avLst/>
          </a:prstGeom>
        </p:spPr>
        <p:txBody>
          <a:bodyPr vert="horz" lIns="450355" tIns="225177" rIns="450355" bIns="225177" rtlCol="0" anchor="ctr"/>
          <a:lstStyle>
            <a:lvl1pPr algn="r">
              <a:defRPr sz="5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3B95B-28E5-4769-B513-33ED703916D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03535" rtl="0" eaLnBrk="1" latinLnBrk="0" hangingPunct="1">
        <a:spcBef>
          <a:spcPct val="0"/>
        </a:spcBef>
        <a:buNone/>
        <a:defRPr sz="21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88827" indent="-1688827" algn="l" defTabSz="4503535" rtl="0" eaLnBrk="1" latinLnBrk="0" hangingPunct="1">
        <a:spcBef>
          <a:spcPct val="20000"/>
        </a:spcBef>
        <a:buFont typeface="Arial" pitchFamily="34" charset="0"/>
        <a:buChar char="•"/>
        <a:defRPr sz="15800" kern="1200">
          <a:solidFill>
            <a:schemeClr val="tx1"/>
          </a:solidFill>
          <a:latin typeface="+mn-lt"/>
          <a:ea typeface="+mn-ea"/>
          <a:cs typeface="+mn-cs"/>
        </a:defRPr>
      </a:lvl1pPr>
      <a:lvl2pPr marL="3659127" indent="-1407354" algn="l" defTabSz="4503535" rtl="0" eaLnBrk="1" latinLnBrk="0" hangingPunct="1">
        <a:spcBef>
          <a:spcPct val="20000"/>
        </a:spcBef>
        <a:buFont typeface="Arial" pitchFamily="34" charset="0"/>
        <a:buChar char="–"/>
        <a:defRPr sz="13800" kern="1200">
          <a:solidFill>
            <a:schemeClr val="tx1"/>
          </a:solidFill>
          <a:latin typeface="+mn-lt"/>
          <a:ea typeface="+mn-ea"/>
          <a:cs typeface="+mn-cs"/>
        </a:defRPr>
      </a:lvl2pPr>
      <a:lvl3pPr marL="5629417" indent="-1125881" algn="l" defTabSz="4503535" rtl="0" eaLnBrk="1" latinLnBrk="0" hangingPunct="1">
        <a:spcBef>
          <a:spcPct val="20000"/>
        </a:spcBef>
        <a:buFont typeface="Arial" pitchFamily="34" charset="0"/>
        <a:buChar char="•"/>
        <a:defRPr sz="11800" kern="1200">
          <a:solidFill>
            <a:schemeClr val="tx1"/>
          </a:solidFill>
          <a:latin typeface="+mn-lt"/>
          <a:ea typeface="+mn-ea"/>
          <a:cs typeface="+mn-cs"/>
        </a:defRPr>
      </a:lvl3pPr>
      <a:lvl4pPr marL="7881189" indent="-1125881" algn="l" defTabSz="4503535" rtl="0" eaLnBrk="1" latinLnBrk="0" hangingPunct="1">
        <a:spcBef>
          <a:spcPct val="20000"/>
        </a:spcBef>
        <a:buFont typeface="Arial" pitchFamily="34" charset="0"/>
        <a:buChar char="–"/>
        <a:defRPr sz="9900" kern="1200">
          <a:solidFill>
            <a:schemeClr val="tx1"/>
          </a:solidFill>
          <a:latin typeface="+mn-lt"/>
          <a:ea typeface="+mn-ea"/>
          <a:cs typeface="+mn-cs"/>
        </a:defRPr>
      </a:lvl4pPr>
      <a:lvl5pPr marL="10132962" indent="-1125881" algn="l" defTabSz="4503535" rtl="0" eaLnBrk="1" latinLnBrk="0" hangingPunct="1">
        <a:spcBef>
          <a:spcPct val="20000"/>
        </a:spcBef>
        <a:buFont typeface="Arial" pitchFamily="34" charset="0"/>
        <a:buChar char="»"/>
        <a:defRPr sz="9900" kern="1200">
          <a:solidFill>
            <a:schemeClr val="tx1"/>
          </a:solidFill>
          <a:latin typeface="+mn-lt"/>
          <a:ea typeface="+mn-ea"/>
          <a:cs typeface="+mn-cs"/>
        </a:defRPr>
      </a:lvl5pPr>
      <a:lvl6pPr marL="12384724" indent="-1125881" algn="l" defTabSz="4503535" rtl="0" eaLnBrk="1" latinLnBrk="0" hangingPunct="1">
        <a:spcBef>
          <a:spcPct val="20000"/>
        </a:spcBef>
        <a:buFont typeface="Arial" pitchFamily="34" charset="0"/>
        <a:buChar char="•"/>
        <a:defRPr sz="9900" kern="1200">
          <a:solidFill>
            <a:schemeClr val="tx1"/>
          </a:solidFill>
          <a:latin typeface="+mn-lt"/>
          <a:ea typeface="+mn-ea"/>
          <a:cs typeface="+mn-cs"/>
        </a:defRPr>
      </a:lvl6pPr>
      <a:lvl7pPr marL="14636497" indent="-1125881" algn="l" defTabSz="4503535" rtl="0" eaLnBrk="1" latinLnBrk="0" hangingPunct="1">
        <a:spcBef>
          <a:spcPct val="20000"/>
        </a:spcBef>
        <a:buFont typeface="Arial" pitchFamily="34" charset="0"/>
        <a:buChar char="•"/>
        <a:defRPr sz="9900" kern="1200">
          <a:solidFill>
            <a:schemeClr val="tx1"/>
          </a:solidFill>
          <a:latin typeface="+mn-lt"/>
          <a:ea typeface="+mn-ea"/>
          <a:cs typeface="+mn-cs"/>
        </a:defRPr>
      </a:lvl7pPr>
      <a:lvl8pPr marL="16888269" indent="-1125881" algn="l" defTabSz="4503535" rtl="0" eaLnBrk="1" latinLnBrk="0" hangingPunct="1">
        <a:spcBef>
          <a:spcPct val="20000"/>
        </a:spcBef>
        <a:buFont typeface="Arial" pitchFamily="34" charset="0"/>
        <a:buChar char="•"/>
        <a:defRPr sz="9900" kern="1200">
          <a:solidFill>
            <a:schemeClr val="tx1"/>
          </a:solidFill>
          <a:latin typeface="+mn-lt"/>
          <a:ea typeface="+mn-ea"/>
          <a:cs typeface="+mn-cs"/>
        </a:defRPr>
      </a:lvl8pPr>
      <a:lvl9pPr marL="19140032" indent="-1125881" algn="l" defTabSz="4503535" rtl="0" eaLnBrk="1" latinLnBrk="0" hangingPunct="1">
        <a:spcBef>
          <a:spcPct val="20000"/>
        </a:spcBef>
        <a:buFont typeface="Arial" pitchFamily="34" charset="0"/>
        <a:buChar char="•"/>
        <a:defRPr sz="9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0353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1pPr>
      <a:lvl2pPr marL="2251773" algn="l" defTabSz="450353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2pPr>
      <a:lvl3pPr marL="4503535" algn="l" defTabSz="450353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3pPr>
      <a:lvl4pPr marL="6755308" algn="l" defTabSz="450353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4pPr>
      <a:lvl5pPr marL="9007075" algn="l" defTabSz="450353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5pPr>
      <a:lvl6pPr marL="11258843" algn="l" defTabSz="450353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6pPr>
      <a:lvl7pPr marL="13510615" algn="l" defTabSz="450353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7pPr>
      <a:lvl8pPr marL="15762378" algn="l" defTabSz="450353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8pPr>
      <a:lvl9pPr marL="18014151" algn="l" defTabSz="450353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0.pn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12" Type="http://schemas.openxmlformats.org/officeDocument/2006/relationships/hyperlink" Target="https://bit.ly/3qfPn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5" Type="http://schemas.openxmlformats.org/officeDocument/2006/relationships/image" Target="../media/image12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7822069" y="9361340"/>
            <a:ext cx="8640960" cy="8568952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18" tIns="45711" rIns="91418" bIns="45711" rtlCol="0" anchor="ctr"/>
          <a:lstStyle/>
          <a:p>
            <a:endParaRPr lang="en-US" sz="4800" b="1" dirty="0" smtClean="0"/>
          </a:p>
          <a:p>
            <a:endParaRPr lang="en-GB" sz="4800" b="1" dirty="0" smtClean="0"/>
          </a:p>
          <a:p>
            <a:endParaRPr lang="en-GB" sz="4800" b="1" dirty="0"/>
          </a:p>
          <a:p>
            <a:endParaRPr lang="en-GB" sz="4800" b="1" dirty="0" smtClean="0"/>
          </a:p>
          <a:p>
            <a:endParaRPr lang="en-GB" sz="4800" b="1" dirty="0"/>
          </a:p>
          <a:p>
            <a:endParaRPr lang="en-GB" sz="4800" b="1" dirty="0" smtClean="0"/>
          </a:p>
          <a:p>
            <a:endParaRPr lang="en-GB" sz="4800" b="1" dirty="0" smtClean="0"/>
          </a:p>
          <a:p>
            <a:endParaRPr lang="en-GB" sz="4800" b="1" dirty="0"/>
          </a:p>
          <a:p>
            <a:pPr algn="ctr"/>
            <a:r>
              <a:rPr lang="en-GB" sz="4400" b="1" dirty="0" smtClean="0"/>
              <a:t>Prof.  Jasper Imungii, </a:t>
            </a:r>
            <a:r>
              <a:rPr lang="en-GB" sz="4400" dirty="0" smtClean="0"/>
              <a:t>D</a:t>
            </a:r>
            <a:r>
              <a:rPr lang="en-GB" sz="4400" b="1" dirty="0" smtClean="0"/>
              <a:t>istinguished Professor at  University of Nairobi, Faculty of Agriculture</a:t>
            </a:r>
            <a:r>
              <a:rPr lang="en-GB" sz="4800" b="1" dirty="0" smtClean="0"/>
              <a:t>  </a:t>
            </a:r>
            <a:endParaRPr lang="en-US" sz="4800" b="1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324125" y="8785276"/>
            <a:ext cx="8784976" cy="936104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lIns="91418" tIns="45711" rIns="91418" bIns="45711" rtlCol="0" anchor="ctr"/>
          <a:lstStyle/>
          <a:p>
            <a:endParaRPr lang="en-US" sz="6400" b="1" dirty="0" smtClean="0"/>
          </a:p>
          <a:p>
            <a:endParaRPr lang="en-US" sz="6400" b="1" dirty="0" smtClean="0"/>
          </a:p>
          <a:p>
            <a:endParaRPr lang="en-US" sz="6400" b="1" dirty="0" smtClean="0"/>
          </a:p>
          <a:p>
            <a:endParaRPr lang="en-US" sz="6400" b="1" dirty="0" smtClean="0"/>
          </a:p>
          <a:p>
            <a:endParaRPr lang="en-US" sz="6400" b="1" dirty="0" smtClean="0"/>
          </a:p>
          <a:p>
            <a:endParaRPr lang="en-US" sz="6400" b="1" dirty="0" smtClean="0"/>
          </a:p>
          <a:p>
            <a:endParaRPr lang="en-US" sz="6400" b="1" dirty="0" smtClean="0"/>
          </a:p>
          <a:p>
            <a:pPr algn="ctr"/>
            <a:r>
              <a:rPr lang="en-US" sz="4400" b="1" dirty="0" smtClean="0"/>
              <a:t>Prof. Julius Ogengo </a:t>
            </a:r>
          </a:p>
          <a:p>
            <a:pPr algn="ctr"/>
            <a:r>
              <a:rPr lang="en-US" sz="4400" b="1" dirty="0" smtClean="0"/>
              <a:t>Deputy Vice Chancellor, Student Affairs, UoN</a:t>
            </a:r>
            <a:endParaRPr lang="en-US" sz="44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252117" y="25707157"/>
            <a:ext cx="7344816" cy="9000999"/>
          </a:xfrm>
          <a:prstGeom prst="roundRect">
            <a:avLst/>
          </a:prstGeom>
          <a:solidFill>
            <a:schemeClr val="accent3"/>
          </a:solidFill>
          <a:ln w="57150"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18" tIns="45711" rIns="91418" bIns="45711" rtlCol="0" anchor="ctr"/>
          <a:lstStyle/>
          <a:p>
            <a:pPr indent="-1142738"/>
            <a:endParaRPr lang="en-US" sz="5400" b="1" dirty="0" smtClean="0"/>
          </a:p>
          <a:p>
            <a:pPr indent="-1142738"/>
            <a:endParaRPr lang="en-US" sz="5400" b="1" dirty="0" smtClean="0"/>
          </a:p>
          <a:p>
            <a:pPr indent="-1142738"/>
            <a:endParaRPr lang="en-US" sz="5400" b="1" dirty="0" smtClean="0"/>
          </a:p>
          <a:p>
            <a:pPr indent="-1142738"/>
            <a:endParaRPr lang="en-US" sz="5400" b="1" dirty="0" smtClean="0"/>
          </a:p>
          <a:p>
            <a:pPr indent="-1142738"/>
            <a:endParaRPr lang="en-US" sz="5400" b="1" dirty="0" smtClean="0"/>
          </a:p>
          <a:p>
            <a:pPr indent="-1142738"/>
            <a:endParaRPr lang="en-US" sz="5400" b="1" dirty="0" smtClean="0"/>
          </a:p>
          <a:p>
            <a:pPr indent="-1142738"/>
            <a:endParaRPr lang="en-US" sz="5400" b="1" dirty="0" smtClean="0"/>
          </a:p>
          <a:p>
            <a:pPr indent="-1142738"/>
            <a:endParaRPr lang="en-US" sz="5400" b="1" dirty="0" smtClean="0"/>
          </a:p>
          <a:p>
            <a:pPr indent="-1142738" algn="ctr"/>
            <a:endParaRPr lang="en-US" sz="4000" b="1" dirty="0" smtClean="0"/>
          </a:p>
          <a:p>
            <a:pPr indent="-1142738" algn="ctr"/>
            <a:r>
              <a:rPr lang="en-US" sz="4000" b="1" dirty="0" smtClean="0"/>
              <a:t>Dr. Erick Ogumo</a:t>
            </a:r>
          </a:p>
          <a:p>
            <a:pPr indent="-1142738" algn="ctr"/>
            <a:r>
              <a:rPr lang="en-US" sz="4000" b="1" dirty="0" smtClean="0"/>
              <a:t>Agriculture Specialist, International Finance Corporation (IFC)</a:t>
            </a:r>
          </a:p>
          <a:p>
            <a:pPr indent="-1142738" algn="ctr"/>
            <a:endParaRPr lang="en-US" sz="4000" b="1" dirty="0" smtClean="0"/>
          </a:p>
          <a:p>
            <a:pPr indent="-1142738" algn="ctr">
              <a:buAutoNum type="arabicPeriod"/>
            </a:pPr>
            <a:endParaRPr lang="en-US" sz="4000" b="1" dirty="0"/>
          </a:p>
        </p:txBody>
      </p:sp>
      <p:pic>
        <p:nvPicPr>
          <p:cNvPr id="25" name="Picture 24" descr="UON2"/>
          <p:cNvPicPr/>
          <p:nvPr/>
        </p:nvPicPr>
        <p:blipFill>
          <a:blip r:embed="rId4" cstate="print">
            <a:lum bright="-6000" contrast="18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4016" y="153535"/>
            <a:ext cx="2916413" cy="3096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Rounded Rectangle 30"/>
          <p:cNvSpPr/>
          <p:nvPr/>
        </p:nvSpPr>
        <p:spPr>
          <a:xfrm>
            <a:off x="8677054" y="23546918"/>
            <a:ext cx="18290031" cy="208823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 w="76200">
            <a:solidFill>
              <a:srgbClr val="00B0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91418" tIns="45711" rIns="91418" bIns="45711" rtlCol="0" anchor="ctr"/>
          <a:lstStyle/>
          <a:p>
            <a:pPr algn="ctr"/>
            <a:r>
              <a:rPr lang="en-US" sz="6000" b="1" dirty="0">
                <a:solidFill>
                  <a:schemeClr val="tx1"/>
                </a:solidFill>
                <a:latin typeface="Arial Black" pitchFamily="34" charset="0"/>
              </a:rPr>
              <a:t>PANELISTS</a:t>
            </a:r>
          </a:p>
        </p:txBody>
      </p:sp>
      <p:pic>
        <p:nvPicPr>
          <p:cNvPr id="20" name="Picture 19" descr="My passport 2"/>
          <p:cNvPicPr/>
          <p:nvPr/>
        </p:nvPicPr>
        <p:blipFill>
          <a:blip r:embed="rId5" cstate="print"/>
          <a:stretch>
            <a:fillRect/>
          </a:stretch>
        </p:blipFill>
        <p:spPr bwMode="auto">
          <a:xfrm>
            <a:off x="1044205" y="26303404"/>
            <a:ext cx="5904656" cy="5596440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Picture 37" descr="Profile photo of Umezuruike Linus Opara"/>
          <p:cNvPicPr/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332237" y="9568472"/>
            <a:ext cx="7056784" cy="6129572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Rectangle 38"/>
          <p:cNvSpPr/>
          <p:nvPr/>
        </p:nvSpPr>
        <p:spPr>
          <a:xfrm>
            <a:off x="26607045" y="7849172"/>
            <a:ext cx="763284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latin typeface="Arial Black" pitchFamily="34" charset="0"/>
              </a:rPr>
              <a:t>MAIN SPEAKER</a:t>
            </a:r>
          </a:p>
        </p:txBody>
      </p:sp>
      <p:sp>
        <p:nvSpPr>
          <p:cNvPr id="40" name="Oval 39"/>
          <p:cNvSpPr/>
          <p:nvPr/>
        </p:nvSpPr>
        <p:spPr>
          <a:xfrm>
            <a:off x="12745505" y="19082420"/>
            <a:ext cx="8892988" cy="428401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13717613" y="19514468"/>
            <a:ext cx="763284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latin typeface="Arial Rounded MT Bold" pitchFamily="34" charset="0"/>
              </a:rPr>
              <a:t>SAVE DATE!</a:t>
            </a:r>
            <a:endParaRPr lang="en-US" sz="6000" b="1" dirty="0" smtClean="0"/>
          </a:p>
          <a:p>
            <a:pPr algn="ctr"/>
            <a:r>
              <a:rPr lang="en-US" sz="6000" b="1" dirty="0" smtClean="0"/>
              <a:t>3</a:t>
            </a:r>
            <a:r>
              <a:rPr lang="en-US" sz="6000" b="1" baseline="30000" dirty="0" smtClean="0"/>
              <a:t>RD</a:t>
            </a:r>
            <a:r>
              <a:rPr lang="en-US" sz="6000" b="1" dirty="0" smtClean="0"/>
              <a:t> DECEMBER 2020</a:t>
            </a:r>
          </a:p>
          <a:p>
            <a:pPr algn="ctr"/>
            <a:r>
              <a:rPr lang="en-US" sz="6000" b="1" dirty="0" smtClean="0"/>
              <a:t>TIME 3.00PM</a:t>
            </a:r>
            <a:endParaRPr lang="en-US" sz="6000" b="1" dirty="0"/>
          </a:p>
        </p:txBody>
      </p:sp>
      <p:sp>
        <p:nvSpPr>
          <p:cNvPr id="3" name="Flowchart: Preparation 2"/>
          <p:cNvSpPr/>
          <p:nvPr/>
        </p:nvSpPr>
        <p:spPr>
          <a:xfrm>
            <a:off x="0" y="2975356"/>
            <a:ext cx="35644138" cy="4439824"/>
          </a:xfrm>
          <a:prstGeom prst="flowChartPreparatio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solidFill>
                  <a:srgbClr val="00B050"/>
                </a:solidFill>
                <a:latin typeface="Mongolian Baiti" pitchFamily="66" charset="0"/>
                <a:cs typeface="Mongolian Baiti" pitchFamily="66" charset="0"/>
              </a:rPr>
              <a:t>Capacity Development in Agriculture for attainment of Food security, SDGs and Vision 2030 for Kenya: Opportunities for Early Career Scientists and Industry Needs</a:t>
            </a:r>
            <a:endParaRPr lang="en-US" sz="6600" b="1" dirty="0">
              <a:solidFill>
                <a:srgbClr val="00B050"/>
              </a:solidFill>
              <a:latin typeface="Mongolian Baiti" pitchFamily="66" charset="0"/>
              <a:cs typeface="Mongolian Baiti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19739" y="312822"/>
            <a:ext cx="23546616" cy="2471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b="1" dirty="0" smtClean="0">
              <a:solidFill>
                <a:schemeClr val="tx1"/>
              </a:solidFill>
              <a:latin typeface="Arial Rounded MT Bold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5400" b="1" dirty="0" smtClean="0">
                <a:solidFill>
                  <a:schemeClr val="tx1"/>
                </a:solidFill>
                <a:latin typeface="Arial Rounded MT Bold" pitchFamily="34" charset="0"/>
              </a:rPr>
              <a:t>UON@50 WEBINAR </a:t>
            </a:r>
            <a:br>
              <a:rPr lang="en-US" sz="5400" b="1" dirty="0" smtClean="0">
                <a:solidFill>
                  <a:schemeClr val="tx1"/>
                </a:solidFill>
                <a:latin typeface="Arial Rounded MT Bold" pitchFamily="34" charset="0"/>
              </a:rPr>
            </a:br>
            <a:r>
              <a:rPr lang="en-US" sz="5400" b="1" dirty="0" smtClean="0">
                <a:solidFill>
                  <a:schemeClr val="tx1"/>
                </a:solidFill>
                <a:latin typeface="Arial Rounded MT Bold" pitchFamily="34" charset="0"/>
              </a:rPr>
              <a:t>(CELEBRATING 50 YEARS OF ACADEMIC EXCELLENCE)</a:t>
            </a:r>
            <a:br>
              <a:rPr lang="en-US" sz="5400" b="1" dirty="0" smtClean="0">
                <a:solidFill>
                  <a:schemeClr val="tx1"/>
                </a:solidFill>
                <a:latin typeface="Arial Rounded MT Bold" pitchFamily="34" charset="0"/>
              </a:rPr>
            </a:br>
            <a:endParaRPr lang="en-US" sz="5400" b="1" dirty="0">
              <a:solidFill>
                <a:schemeClr val="tx1"/>
              </a:solidFill>
              <a:latin typeface="Arial Rounded MT Bold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972197" y="7849172"/>
            <a:ext cx="763284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latin typeface="Arial Black" pitchFamily="34" charset="0"/>
              </a:rPr>
              <a:t>HOST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 cstate="print"/>
          <a:stretch>
            <a:fillRect/>
          </a:stretch>
        </p:blipFill>
        <p:spPr bwMode="auto">
          <a:xfrm>
            <a:off x="19794536" y="9533607"/>
            <a:ext cx="5516365" cy="5516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Rounded Rectangle 26"/>
          <p:cNvSpPr/>
          <p:nvPr/>
        </p:nvSpPr>
        <p:spPr>
          <a:xfrm>
            <a:off x="9469141" y="9001300"/>
            <a:ext cx="8064896" cy="907300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lIns="91418" tIns="45711" rIns="91418" bIns="45711" rtlCol="0" anchor="ctr"/>
          <a:lstStyle/>
          <a:p>
            <a:endParaRPr lang="en-US" sz="6400" b="1" dirty="0" smtClean="0"/>
          </a:p>
          <a:p>
            <a:endParaRPr lang="en-US" sz="6400" b="1" dirty="0" smtClean="0"/>
          </a:p>
          <a:p>
            <a:endParaRPr lang="en-US" sz="6400" b="1" dirty="0" smtClean="0"/>
          </a:p>
          <a:p>
            <a:endParaRPr lang="en-US" sz="6400" b="1" dirty="0" smtClean="0"/>
          </a:p>
          <a:p>
            <a:endParaRPr lang="en-US" sz="6400" b="1" dirty="0" smtClean="0"/>
          </a:p>
          <a:p>
            <a:endParaRPr lang="en-US" sz="6400" b="1" dirty="0" smtClean="0"/>
          </a:p>
          <a:p>
            <a:endParaRPr lang="en-US" sz="6400" b="1" dirty="0" smtClean="0"/>
          </a:p>
          <a:p>
            <a:pPr algn="ctr"/>
            <a:r>
              <a:rPr lang="en-US" sz="4400" b="1" dirty="0" err="1" smtClean="0"/>
              <a:t>Nekesah</a:t>
            </a:r>
            <a:r>
              <a:rPr lang="en-US" sz="4400" b="1" dirty="0" smtClean="0"/>
              <a:t>  T. Wafullah</a:t>
            </a:r>
          </a:p>
          <a:p>
            <a:pPr algn="ctr"/>
            <a:r>
              <a:rPr lang="en-US" sz="4400" b="1" dirty="0" smtClean="0"/>
              <a:t>Business Development manager at CropNuts Kenya Ltd</a:t>
            </a:r>
          </a:p>
          <a:p>
            <a:pPr algn="ctr"/>
            <a:r>
              <a:rPr lang="en-US" sz="4400" b="1" dirty="0" smtClean="0"/>
              <a:t> </a:t>
            </a:r>
            <a:endParaRPr lang="en-US" sz="4400" b="1" dirty="0"/>
          </a:p>
        </p:txBody>
      </p:sp>
      <p:sp>
        <p:nvSpPr>
          <p:cNvPr id="32" name="Rectangle 31"/>
          <p:cNvSpPr/>
          <p:nvPr/>
        </p:nvSpPr>
        <p:spPr>
          <a:xfrm>
            <a:off x="10837293" y="7705156"/>
            <a:ext cx="763284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latin typeface="Arial Black" pitchFamily="34" charset="0"/>
              </a:rPr>
              <a:t>MODERATOR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26751061" y="9361340"/>
            <a:ext cx="8640960" cy="8496944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91418" tIns="45711" rIns="91418" bIns="45711" rtlCol="0" anchor="ctr"/>
          <a:lstStyle/>
          <a:p>
            <a:endParaRPr lang="en-US" sz="4800" b="1" dirty="0" smtClean="0"/>
          </a:p>
          <a:p>
            <a:endParaRPr lang="en-GB" sz="4800" b="1" dirty="0" smtClean="0"/>
          </a:p>
          <a:p>
            <a:endParaRPr lang="en-GB" sz="4800" b="1" dirty="0"/>
          </a:p>
          <a:p>
            <a:endParaRPr lang="en-GB" sz="4800" b="1" dirty="0" smtClean="0"/>
          </a:p>
          <a:p>
            <a:endParaRPr lang="en-GB" sz="4800" b="1" dirty="0"/>
          </a:p>
          <a:p>
            <a:endParaRPr lang="en-GB" sz="4800" b="1" dirty="0" smtClean="0"/>
          </a:p>
          <a:p>
            <a:endParaRPr lang="en-GB" sz="4800" b="1" dirty="0" smtClean="0"/>
          </a:p>
          <a:p>
            <a:endParaRPr lang="en-GB" sz="4800" b="1" dirty="0" smtClean="0"/>
          </a:p>
          <a:p>
            <a:pPr algn="ctr"/>
            <a:r>
              <a:rPr lang="en-GB" sz="4800" b="1" dirty="0" smtClean="0"/>
              <a:t>Prof.  Ratemo Michieka, </a:t>
            </a:r>
            <a:r>
              <a:rPr lang="en-GB" sz="4800" dirty="0" smtClean="0"/>
              <a:t>D</a:t>
            </a:r>
            <a:r>
              <a:rPr lang="en-GB" sz="4800" b="1" dirty="0" smtClean="0"/>
              <a:t>istinguished Professor at  University of Nairobi, Faculty of Agriculture</a:t>
            </a:r>
            <a:endParaRPr lang="en-US" sz="5400" b="1" dirty="0" smtClean="0"/>
          </a:p>
          <a:p>
            <a:endParaRPr lang="en-GB" sz="4800" b="1" dirty="0" smtClean="0"/>
          </a:p>
        </p:txBody>
      </p:sp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8" cstate="print"/>
          <a:stretch>
            <a:fillRect/>
          </a:stretch>
        </p:blipFill>
        <p:spPr bwMode="auto">
          <a:xfrm>
            <a:off x="28767285" y="9649372"/>
            <a:ext cx="4617112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" name="Rectangle 35"/>
          <p:cNvSpPr/>
          <p:nvPr/>
        </p:nvSpPr>
        <p:spPr>
          <a:xfrm>
            <a:off x="18542149" y="7561140"/>
            <a:ext cx="763284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latin typeface="Arial Black" pitchFamily="34" charset="0"/>
              </a:rPr>
              <a:t>KEY NOTE ADDRES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7164885" y="33700045"/>
            <a:ext cx="7344816" cy="9000999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18" tIns="45711" rIns="91418" bIns="45711" rtlCol="0" anchor="ctr"/>
          <a:lstStyle/>
          <a:p>
            <a:pPr indent="-1142738"/>
            <a:endParaRPr lang="en-US" sz="5400" b="1" dirty="0" smtClean="0"/>
          </a:p>
          <a:p>
            <a:pPr indent="-1142738"/>
            <a:endParaRPr lang="en-US" sz="5400" b="1" dirty="0" smtClean="0"/>
          </a:p>
          <a:p>
            <a:pPr indent="-1142738"/>
            <a:endParaRPr lang="en-US" sz="5400" b="1" dirty="0" smtClean="0"/>
          </a:p>
          <a:p>
            <a:pPr indent="-1142738"/>
            <a:endParaRPr lang="en-US" sz="5400" b="1" dirty="0" smtClean="0"/>
          </a:p>
          <a:p>
            <a:pPr indent="-1142738"/>
            <a:endParaRPr lang="en-US" sz="5400" b="1" dirty="0" smtClean="0"/>
          </a:p>
          <a:p>
            <a:pPr indent="-1142738" algn="ctr"/>
            <a:endParaRPr lang="en-US" sz="4000" b="1" dirty="0" smtClean="0"/>
          </a:p>
          <a:p>
            <a:pPr indent="-1142738" algn="ctr"/>
            <a:r>
              <a:rPr lang="en-US" sz="4000" b="1" dirty="0" smtClean="0"/>
              <a:t>Mr. Chadwick Digo</a:t>
            </a:r>
          </a:p>
          <a:p>
            <a:pPr indent="-1142738" algn="ctr"/>
            <a:r>
              <a:rPr lang="en-US" sz="4000" b="1" dirty="0" smtClean="0"/>
              <a:t>Nutrition - Scientist, Trainer &amp; Consultant</a:t>
            </a:r>
            <a:endParaRPr lang="en-US" sz="4000" b="1" dirty="0"/>
          </a:p>
        </p:txBody>
      </p:sp>
      <p:sp>
        <p:nvSpPr>
          <p:cNvPr id="47" name="Rounded Rectangle 46"/>
          <p:cNvSpPr/>
          <p:nvPr/>
        </p:nvSpPr>
        <p:spPr>
          <a:xfrm>
            <a:off x="14221669" y="25851173"/>
            <a:ext cx="7344816" cy="9000999"/>
          </a:xfrm>
          <a:prstGeom prst="roundRect">
            <a:avLst/>
          </a:prstGeom>
          <a:solidFill>
            <a:schemeClr val="accent3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18" tIns="45711" rIns="91418" bIns="45711" rtlCol="0" anchor="ctr"/>
          <a:lstStyle/>
          <a:p>
            <a:pPr indent="-1142738"/>
            <a:endParaRPr lang="en-US" sz="5400" b="1" dirty="0" smtClean="0"/>
          </a:p>
          <a:p>
            <a:pPr indent="-1142738"/>
            <a:endParaRPr lang="en-US" sz="5400" b="1" dirty="0" smtClean="0"/>
          </a:p>
          <a:p>
            <a:pPr indent="-1142738"/>
            <a:endParaRPr lang="en-US" sz="5400" b="1" dirty="0" smtClean="0"/>
          </a:p>
          <a:p>
            <a:pPr indent="-1142738"/>
            <a:endParaRPr lang="en-US" sz="5400" b="1" dirty="0" smtClean="0"/>
          </a:p>
          <a:p>
            <a:pPr indent="-1142738"/>
            <a:endParaRPr lang="en-US" sz="5400" b="1" dirty="0" smtClean="0"/>
          </a:p>
          <a:p>
            <a:pPr indent="-1142738"/>
            <a:endParaRPr lang="en-US" sz="5400" b="1" dirty="0" smtClean="0"/>
          </a:p>
          <a:p>
            <a:pPr indent="-1142738"/>
            <a:endParaRPr lang="en-US" sz="5400" b="1" dirty="0" smtClean="0"/>
          </a:p>
          <a:p>
            <a:pPr indent="-1142738" algn="ctr"/>
            <a:r>
              <a:rPr lang="en-US" sz="4000" b="1" dirty="0" smtClean="0"/>
              <a:t>Dr. George  Kamande</a:t>
            </a:r>
          </a:p>
          <a:p>
            <a:pPr indent="-1142738" algn="ctr"/>
            <a:r>
              <a:rPr lang="en-US" sz="4000" b="1" dirty="0" smtClean="0"/>
              <a:t>Diamond V International</a:t>
            </a:r>
          </a:p>
          <a:p>
            <a:pPr indent="-1142738" algn="ctr"/>
            <a:r>
              <a:rPr lang="en-US" sz="4000" b="1" dirty="0" smtClean="0"/>
              <a:t>Iowa, USA</a:t>
            </a:r>
          </a:p>
          <a:p>
            <a:pPr indent="-1142738" algn="ctr">
              <a:buAutoNum type="arabicPeriod"/>
            </a:pPr>
            <a:endParaRPr lang="en-US" sz="4000" b="1" dirty="0"/>
          </a:p>
        </p:txBody>
      </p:sp>
      <p:sp>
        <p:nvSpPr>
          <p:cNvPr id="48" name="Rounded Rectangle 47"/>
          <p:cNvSpPr/>
          <p:nvPr/>
        </p:nvSpPr>
        <p:spPr>
          <a:xfrm>
            <a:off x="28119213" y="25347117"/>
            <a:ext cx="7344816" cy="9000999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18" tIns="45711" rIns="91418" bIns="45711" rtlCol="0" anchor="ctr"/>
          <a:lstStyle/>
          <a:p>
            <a:pPr indent="-1142738"/>
            <a:endParaRPr lang="en-US" sz="5400" b="1" dirty="0" smtClean="0"/>
          </a:p>
          <a:p>
            <a:pPr indent="-1142738"/>
            <a:endParaRPr lang="en-US" sz="5400" b="1" dirty="0" smtClean="0"/>
          </a:p>
          <a:p>
            <a:pPr indent="-1142738"/>
            <a:endParaRPr lang="en-US" sz="5400" b="1" dirty="0" smtClean="0"/>
          </a:p>
          <a:p>
            <a:pPr indent="-1142738"/>
            <a:endParaRPr lang="en-US" sz="5400" b="1" dirty="0" smtClean="0"/>
          </a:p>
          <a:p>
            <a:pPr indent="-1142738"/>
            <a:endParaRPr lang="en-US" sz="5400" b="1" dirty="0" smtClean="0"/>
          </a:p>
          <a:p>
            <a:pPr indent="-1142738" algn="ctr"/>
            <a:endParaRPr lang="en-US" sz="4000" b="1" dirty="0" smtClean="0"/>
          </a:p>
          <a:p>
            <a:pPr indent="-1142738" algn="ctr"/>
            <a:endParaRPr lang="en-US" sz="4000" b="1" dirty="0" smtClean="0"/>
          </a:p>
          <a:p>
            <a:pPr indent="-1142738" algn="ctr"/>
            <a:r>
              <a:rPr lang="en-US" sz="4000" b="1" dirty="0" smtClean="0"/>
              <a:t>Mr. Jack Wanyonyi</a:t>
            </a:r>
          </a:p>
          <a:p>
            <a:pPr indent="-1142738" algn="ctr"/>
            <a:r>
              <a:rPr lang="en-US" sz="4000" b="1" dirty="0" smtClean="0"/>
              <a:t>Project Manager, Equator  Kenya Ltd</a:t>
            </a:r>
            <a:endParaRPr lang="en-US" sz="4000" b="1" dirty="0"/>
          </a:p>
        </p:txBody>
      </p:sp>
      <p:sp>
        <p:nvSpPr>
          <p:cNvPr id="49" name="Rounded Rectangle 48"/>
          <p:cNvSpPr/>
          <p:nvPr/>
        </p:nvSpPr>
        <p:spPr>
          <a:xfrm>
            <a:off x="21278453" y="33556029"/>
            <a:ext cx="7344816" cy="9000999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18" tIns="45711" rIns="91418" bIns="45711" rtlCol="0" anchor="ctr"/>
          <a:lstStyle/>
          <a:p>
            <a:pPr indent="-1142738"/>
            <a:endParaRPr lang="en-US" sz="5400" b="1" dirty="0" smtClean="0"/>
          </a:p>
          <a:p>
            <a:pPr indent="-1142738"/>
            <a:endParaRPr lang="en-US" sz="5400" b="1" dirty="0" smtClean="0"/>
          </a:p>
          <a:p>
            <a:pPr indent="-1142738"/>
            <a:endParaRPr lang="en-US" sz="5400" b="1" dirty="0" smtClean="0"/>
          </a:p>
          <a:p>
            <a:pPr indent="-1142738"/>
            <a:endParaRPr lang="en-US" sz="5400" b="1" dirty="0" smtClean="0"/>
          </a:p>
          <a:p>
            <a:pPr indent="-1142738"/>
            <a:endParaRPr lang="en-US" sz="5400" b="1" dirty="0" smtClean="0"/>
          </a:p>
          <a:p>
            <a:pPr indent="-1142738"/>
            <a:endParaRPr lang="en-US" sz="5400" b="1" dirty="0" smtClean="0"/>
          </a:p>
          <a:p>
            <a:pPr indent="-1142738"/>
            <a:endParaRPr lang="en-US" sz="5400" b="1" dirty="0" smtClean="0"/>
          </a:p>
          <a:p>
            <a:pPr indent="-1142738" algn="ctr"/>
            <a:r>
              <a:rPr lang="en-US" sz="4000" b="1" dirty="0" smtClean="0"/>
              <a:t>Mr. Emmnauel Atamba Oriedo, </a:t>
            </a:r>
          </a:p>
          <a:p>
            <a:pPr indent="-1142738" algn="ctr"/>
            <a:r>
              <a:rPr lang="en-US" sz="4000" b="1" dirty="0" smtClean="0"/>
              <a:t>Food And Farming Systems Expert,  CEO, APSID Consulting Company LTD</a:t>
            </a:r>
            <a:endParaRPr lang="en-US" sz="4000" b="1" dirty="0"/>
          </a:p>
        </p:txBody>
      </p:sp>
      <p:pic>
        <p:nvPicPr>
          <p:cNvPr id="50" name="Picture 49" descr="My passport 2"/>
          <p:cNvPicPr/>
          <p:nvPr/>
        </p:nvPicPr>
        <p:blipFill>
          <a:blip r:embed="rId9" cstate="print"/>
          <a:srcRect b="33469"/>
          <a:stretch>
            <a:fillRect/>
          </a:stretch>
        </p:blipFill>
        <p:spPr bwMode="auto">
          <a:xfrm>
            <a:off x="22358573" y="34152276"/>
            <a:ext cx="5904655" cy="4948368"/>
          </a:xfrm>
          <a:prstGeom prst="rect">
            <a:avLst/>
          </a:prstGeom>
          <a:noFill/>
          <a:ln>
            <a:noFill/>
          </a:ln>
        </p:spPr>
      </p:pic>
      <p:pic>
        <p:nvPicPr>
          <p:cNvPr id="51" name="Picture 50" descr="My passport 2"/>
          <p:cNvPicPr/>
          <p:nvPr/>
        </p:nvPicPr>
        <p:blipFill>
          <a:blip r:embed="rId10" cstate="print"/>
          <a:stretch>
            <a:fillRect/>
          </a:stretch>
        </p:blipFill>
        <p:spPr bwMode="auto">
          <a:xfrm>
            <a:off x="8245005" y="34060084"/>
            <a:ext cx="5400600" cy="5616624"/>
          </a:xfrm>
          <a:prstGeom prst="rect">
            <a:avLst/>
          </a:prstGeom>
          <a:noFill/>
          <a:ln>
            <a:noFill/>
          </a:ln>
        </p:spPr>
      </p:pic>
      <p:pic>
        <p:nvPicPr>
          <p:cNvPr id="53" name="Picture 52" descr="My passport 2"/>
          <p:cNvPicPr/>
          <p:nvPr/>
        </p:nvPicPr>
        <p:blipFill>
          <a:blip r:embed="rId11" cstate="print"/>
          <a:stretch>
            <a:fillRect/>
          </a:stretch>
        </p:blipFill>
        <p:spPr bwMode="auto">
          <a:xfrm>
            <a:off x="15373797" y="26519428"/>
            <a:ext cx="4824536" cy="5452424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Right Arrow Callout 53"/>
          <p:cNvSpPr/>
          <p:nvPr/>
        </p:nvSpPr>
        <p:spPr>
          <a:xfrm>
            <a:off x="396133" y="19658484"/>
            <a:ext cx="12169352" cy="3096344"/>
          </a:xfrm>
          <a:prstGeom prst="rightArrowCallou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828181" y="19586476"/>
            <a:ext cx="770485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WEBINAR LINK</a:t>
            </a:r>
          </a:p>
          <a:p>
            <a:pPr algn="ctr"/>
            <a:endParaRPr lang="en-US" sz="6000" b="1" dirty="0" smtClean="0"/>
          </a:p>
          <a:p>
            <a:pPr algn="ctr"/>
            <a:r>
              <a:rPr lang="en-US" sz="6000" dirty="0" smtClean="0">
                <a:hlinkClick r:id="rId12"/>
              </a:rPr>
              <a:t>https://bit.ly/3qfPndU</a:t>
            </a:r>
            <a:endParaRPr lang="en-US" sz="6000" b="1" dirty="0"/>
          </a:p>
        </p:txBody>
      </p:sp>
      <p:sp>
        <p:nvSpPr>
          <p:cNvPr id="56" name="Left Arrow Callout 55"/>
          <p:cNvSpPr/>
          <p:nvPr/>
        </p:nvSpPr>
        <p:spPr>
          <a:xfrm>
            <a:off x="21782509" y="19514468"/>
            <a:ext cx="13285565" cy="3096344"/>
          </a:xfrm>
          <a:prstGeom prst="leftArrowCallou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6535037" y="19946516"/>
            <a:ext cx="84969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/>
              <a:t>Meeting ID :</a:t>
            </a:r>
            <a:r>
              <a:rPr lang="en-US" sz="6000" dirty="0" smtClean="0"/>
              <a:t>81362381335</a:t>
            </a:r>
            <a:endParaRPr lang="en-US" sz="6000" b="1" dirty="0" smtClean="0"/>
          </a:p>
          <a:p>
            <a:r>
              <a:rPr lang="en-US" sz="6000" b="1" dirty="0" smtClean="0"/>
              <a:t>PASS CODE: </a:t>
            </a:r>
            <a:r>
              <a:rPr lang="en-US" sz="6000" dirty="0" smtClean="0"/>
              <a:t>530607</a:t>
            </a:r>
            <a:endParaRPr lang="en-US" sz="6000" b="1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1071541" y="0"/>
            <a:ext cx="4469629" cy="377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" name="Picture 58"/>
          <p:cNvPicPr/>
          <p:nvPr/>
        </p:nvPicPr>
        <p:blipFill>
          <a:blip r:embed="rId14" cstate="print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29487365" y="25779164"/>
            <a:ext cx="4968552" cy="5760640"/>
          </a:xfrm>
          <a:prstGeom prst="rect">
            <a:avLst/>
          </a:prstGeom>
          <a:noFill/>
        </p:spPr>
      </p:pic>
      <p:pic>
        <p:nvPicPr>
          <p:cNvPr id="37" name="Picture 2"/>
          <p:cNvPicPr>
            <a:picLocks noChangeAspect="1" noChangeArrowheads="1"/>
          </p:cNvPicPr>
          <p:nvPr/>
        </p:nvPicPr>
        <p:blipFill>
          <a:blip r:embed="rId15" cstate="print"/>
          <a:stretch>
            <a:fillRect/>
          </a:stretch>
        </p:blipFill>
        <p:spPr bwMode="auto">
          <a:xfrm>
            <a:off x="11202363" y="9649372"/>
            <a:ext cx="4963522" cy="5516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869844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2232</TotalTime>
  <Words>173</Words>
  <Application>Microsoft Office PowerPoint</Application>
  <PresentationFormat>Custom</PresentationFormat>
  <Paragraphs>101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Processing of Guava from Kenyan Cultivars Reducing post harvest losses</dc:title>
  <dc:creator>Duke</dc:creator>
  <cp:lastModifiedBy>Oscar</cp:lastModifiedBy>
  <cp:revision>112</cp:revision>
  <dcterms:created xsi:type="dcterms:W3CDTF">2019-09-10T18:43:13Z</dcterms:created>
  <dcterms:modified xsi:type="dcterms:W3CDTF">2020-11-27T08:58:28Z</dcterms:modified>
</cp:coreProperties>
</file>